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4" r:id="rId1"/>
  </p:sldMasterIdLst>
  <p:sldIdLst>
    <p:sldId id="259" r:id="rId2"/>
    <p:sldId id="256" r:id="rId3"/>
    <p:sldId id="257" r:id="rId4"/>
    <p:sldId id="261" r:id="rId5"/>
    <p:sldId id="262" r:id="rId6"/>
    <p:sldId id="264" r:id="rId7"/>
    <p:sldId id="266" r:id="rId8"/>
    <p:sldId id="268" r:id="rId9"/>
    <p:sldId id="269" r:id="rId10"/>
    <p:sldId id="272" r:id="rId11"/>
    <p:sldId id="276" r:id="rId12"/>
    <p:sldId id="293" r:id="rId13"/>
    <p:sldId id="280" r:id="rId14"/>
    <p:sldId id="291" r:id="rId15"/>
    <p:sldId id="290" r:id="rId16"/>
    <p:sldId id="267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BC911"/>
    <a:srgbClr val="12FADE"/>
    <a:srgbClr val="F913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10/30/2022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a-IR" dirty="0" smtClean="0"/>
              <a:t>نگ</a:t>
            </a:r>
            <a:endParaRPr lang="en-US" dirty="0"/>
          </a:p>
        </p:txBody>
      </p:sp>
      <p:pic>
        <p:nvPicPr>
          <p:cNvPr id="6" name="Picture 5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193548" y="295275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Oval 10"/>
          <p:cNvSpPr/>
          <p:nvPr/>
        </p:nvSpPr>
        <p:spPr>
          <a:xfrm>
            <a:off x="4956048" y="1783080"/>
            <a:ext cx="2743200" cy="144780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b="1" dirty="0" smtClean="0">
                <a:solidFill>
                  <a:schemeClr val="tx1"/>
                </a:solidFill>
              </a:rPr>
              <a:t>آموزش به بیماران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3" name="16-Point Star 12"/>
          <p:cNvSpPr/>
          <p:nvPr/>
        </p:nvSpPr>
        <p:spPr>
          <a:xfrm>
            <a:off x="4460748" y="3489960"/>
            <a:ext cx="3733800" cy="3200400"/>
          </a:xfrm>
          <a:prstGeom prst="star16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آموزش های مجازی در گروه های بیمارستانی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4" name="10-Point Star 13"/>
          <p:cNvSpPr/>
          <p:nvPr/>
        </p:nvSpPr>
        <p:spPr>
          <a:xfrm>
            <a:off x="381000" y="4267200"/>
            <a:ext cx="2667000" cy="2133600"/>
          </a:xfrm>
          <a:prstGeom prst="star10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 algn="ctr"/>
            <a:r>
              <a:rPr lang="fa-IR" sz="2400" b="1" dirty="0" smtClean="0">
                <a:solidFill>
                  <a:schemeClr val="tx1"/>
                </a:solidFill>
              </a:rPr>
              <a:t>بردهای آموزشی فعال در همه بخش </a:t>
            </a:r>
            <a:r>
              <a:rPr lang="fa-IR" sz="2400" b="1" i="1" dirty="0" smtClean="0">
                <a:solidFill>
                  <a:schemeClr val="tx1"/>
                </a:solidFill>
              </a:rPr>
              <a:t>ها</a:t>
            </a:r>
            <a:endParaRPr lang="en-US" sz="2400" b="1" i="1" dirty="0">
              <a:solidFill>
                <a:schemeClr val="tx1"/>
              </a:solidFill>
            </a:endParaRPr>
          </a:p>
        </p:txBody>
      </p:sp>
      <p:sp>
        <p:nvSpPr>
          <p:cNvPr id="15" name="24-Point Star 14"/>
          <p:cNvSpPr/>
          <p:nvPr/>
        </p:nvSpPr>
        <p:spPr>
          <a:xfrm>
            <a:off x="344424" y="1770771"/>
            <a:ext cx="3733800" cy="2133600"/>
          </a:xfrm>
          <a:prstGeom prst="star24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تهیه و تدوین پمفلت و پیام های بهداشتی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Flowchart: Punched Tape 15"/>
          <p:cNvSpPr/>
          <p:nvPr/>
        </p:nvSpPr>
        <p:spPr>
          <a:xfrm>
            <a:off x="1905000" y="0"/>
            <a:ext cx="5334000" cy="1524000"/>
          </a:xfrm>
          <a:prstGeom prst="flowChartPunchedTape">
            <a:avLst/>
          </a:prstGeom>
          <a:solidFill>
            <a:srgbClr val="12FA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b="1" dirty="0" smtClean="0">
                <a:solidFill>
                  <a:schemeClr val="tx1"/>
                </a:solidFill>
              </a:rPr>
              <a:t>فعالیت های روز جهانی </a:t>
            </a:r>
            <a:r>
              <a:rPr lang="fa-IR" b="1" dirty="0" smtClean="0">
                <a:solidFill>
                  <a:schemeClr val="tx1"/>
                </a:solidFill>
              </a:rPr>
              <a:t>سالمند</a:t>
            </a:r>
          </a:p>
          <a:p>
            <a:pPr algn="ctr"/>
            <a:r>
              <a:rPr lang="fa-IR" b="1" dirty="0" smtClean="0">
                <a:solidFill>
                  <a:schemeClr val="tx1"/>
                </a:solidFill>
              </a:rPr>
              <a:t>واحد آموزش بیمارستان شهدا بندرلنگه</a:t>
            </a:r>
            <a:endParaRPr lang="fa-IR" b="1" dirty="0" smtClean="0">
              <a:solidFill>
                <a:schemeClr val="tx1"/>
              </a:solidFill>
            </a:endParaRPr>
          </a:p>
        </p:txBody>
      </p:sp>
      <p:pic>
        <p:nvPicPr>
          <p:cNvPr id="17" name="Picture 16" descr="GRAPHIC1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91400" y="304800"/>
            <a:ext cx="1295400" cy="10572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Content Placeholder 11" descr="WhatsApp Image 2022-05-16 at 1.11.02 PM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053840" y="228600"/>
            <a:ext cx="3962400" cy="6636327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27778" r="118" b="20657"/>
          <a:stretch/>
        </p:blipFill>
        <p:spPr>
          <a:xfrm>
            <a:off x="228600" y="1595697"/>
            <a:ext cx="3749040" cy="51099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686800" cy="1143000"/>
          </a:xfrm>
        </p:spPr>
        <p:txBody>
          <a:bodyPr/>
          <a:lstStyle/>
          <a:p>
            <a:r>
              <a:rPr lang="fa-IR" dirty="0" smtClean="0"/>
              <a:t>بردهای آموزشی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6248400" y="3048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4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345" y="1711840"/>
            <a:ext cx="7162799" cy="4765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20040"/>
            <a:ext cx="7620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a-IR" dirty="0" smtClean="0"/>
              <a:t>پیام های بهداشتی در بردهای آموزشی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1430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626"/>
          <a:stretch/>
        </p:blipFill>
        <p:spPr>
          <a:xfrm>
            <a:off x="800100" y="1548765"/>
            <a:ext cx="6789179" cy="508063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981200" y="0"/>
            <a:ext cx="2286000" cy="1524000"/>
          </a:xfrm>
        </p:spPr>
        <p:txBody>
          <a:bodyPr>
            <a:normAutofit/>
          </a:bodyPr>
          <a:lstStyle/>
          <a:p>
            <a:r>
              <a:rPr lang="fa-IR" sz="2400" dirty="0" smtClean="0"/>
              <a:t>فیلم آموزشی</a:t>
            </a:r>
            <a:endParaRPr lang="en-US" sz="2400" dirty="0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220" name="Picture 4" descr="G:\مستندات آموزش فروردین 1401\فعالیت های تقویم سلامت فروردین 1401\WhatsApp Image 2022-05-16 at 1.09.44 PM.jpe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4419600" y="533400"/>
            <a:ext cx="3557846" cy="5873578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26" b="21219"/>
          <a:stretch/>
        </p:blipFill>
        <p:spPr>
          <a:xfrm>
            <a:off x="228600" y="1676400"/>
            <a:ext cx="3886200" cy="49529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9"/>
          <p:cNvSpPr>
            <a:spLocks noGrp="1"/>
          </p:cNvSpPr>
          <p:nvPr>
            <p:ph type="title"/>
          </p:nvPr>
        </p:nvSpPr>
        <p:spPr>
          <a:xfrm>
            <a:off x="2286000" y="0"/>
            <a:ext cx="4876800" cy="1508760"/>
          </a:xfrm>
          <a:prstGeom prst="wedgeEllipse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r>
              <a:rPr lang="fa-IR" sz="2800" dirty="0" smtClean="0">
                <a:solidFill>
                  <a:schemeClr val="tx1"/>
                </a:solidFill>
              </a:rPr>
              <a:t>آموزش به بیماران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15362" name="Picture 2" descr="G:\مستندات آموزش فروردین 1401\فعالیت های تقویم سلامت فروردین 1401\عکس روز جهانی تالاسمی\IMG-20220508-WA003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14800" y="1447800"/>
            <a:ext cx="4038600" cy="5410200"/>
          </a:xfrm>
          <a:prstGeom prst="rect">
            <a:avLst/>
          </a:prstGeom>
          <a:noFill/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18" t="9259" r="118" b="38889"/>
          <a:stretch/>
        </p:blipFill>
        <p:spPr>
          <a:xfrm>
            <a:off x="228600" y="1711841"/>
            <a:ext cx="3496056" cy="484136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447800" cy="12287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2209800" y="0"/>
            <a:ext cx="5794248" cy="1463040"/>
          </a:xfrm>
          <a:prstGeom prst="wave">
            <a:avLst>
              <a:gd name="adj1" fmla="val 12500"/>
              <a:gd name="adj2" fmla="val -265"/>
            </a:avLst>
          </a:prstGeom>
          <a:solidFill>
            <a:srgbClr val="12FAD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dirty="0" smtClean="0">
                <a:solidFill>
                  <a:schemeClr val="tx1"/>
                </a:solidFill>
              </a:rPr>
              <a:t>آموزش به بیماران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8" name="Picture 3" descr="G:\مستندات آموزش فروردین 1401\فعالیت های تقویم سلامت فروردین 1401\عکس روز جهانی تالاسمی\IMG-20220508-WA00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14400" y="1752600"/>
            <a:ext cx="7010400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1828800"/>
            <a:ext cx="8153400" cy="3810000"/>
          </a:xfrm>
        </p:spPr>
        <p:txBody>
          <a:bodyPr>
            <a:noAutofit/>
          </a:bodyPr>
          <a:lstStyle/>
          <a:p>
            <a:r>
              <a:rPr lang="fa-IR" sz="4800" b="1" dirty="0" smtClean="0">
                <a:cs typeface="B Nazanin" pitchFamily="2" charset="-78"/>
              </a:rPr>
              <a:t>دانشگاه علوم پزشکی هرمزگان </a:t>
            </a:r>
          </a:p>
          <a:p>
            <a:r>
              <a:rPr lang="fa-IR" sz="4800" b="1" dirty="0" smtClean="0">
                <a:cs typeface="B Nazanin" pitchFamily="2" charset="-78"/>
              </a:rPr>
              <a:t>بیمارستان شهدا بندرلنگه</a:t>
            </a:r>
          </a:p>
          <a:p>
            <a:r>
              <a:rPr lang="fa-IR" sz="4800" b="1" dirty="0" smtClean="0">
                <a:cs typeface="B Nazanin" pitchFamily="2" charset="-78"/>
              </a:rPr>
              <a:t>باتشکرازهمکاران گرامی واحدآموزش سلامت بیمارستان شهدا</a:t>
            </a:r>
          </a:p>
          <a:p>
            <a:r>
              <a:rPr lang="fa-IR" sz="4800" b="1" dirty="0" smtClean="0">
                <a:cs typeface="B Nazanin" pitchFamily="2" charset="-78"/>
              </a:rPr>
              <a:t>مهرماه </a:t>
            </a:r>
            <a:r>
              <a:rPr lang="fa-IR" sz="4800" b="1" dirty="0" smtClean="0">
                <a:cs typeface="B Nazanin" pitchFamily="2" charset="-78"/>
              </a:rPr>
              <a:t>1401</a:t>
            </a:r>
            <a:endParaRPr lang="en-US" sz="4800" b="1" dirty="0">
              <a:cs typeface="B Nazani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Up Ribbon 9"/>
          <p:cNvSpPr/>
          <p:nvPr/>
        </p:nvSpPr>
        <p:spPr>
          <a:xfrm>
            <a:off x="1563624" y="0"/>
            <a:ext cx="6477000" cy="1655082"/>
          </a:xfrm>
          <a:prstGeom prst="ribbon2">
            <a:avLst>
              <a:gd name="adj1" fmla="val 12212"/>
              <a:gd name="adj2" fmla="val 50000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مهرماه 1401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 روز جهانی </a:t>
            </a:r>
            <a:r>
              <a:rPr lang="fa-IR" sz="2400" b="1" dirty="0" smtClean="0">
                <a:solidFill>
                  <a:schemeClr val="tx1"/>
                </a:solidFill>
              </a:rPr>
              <a:t>سالمند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5" name="Cloud Callout 14"/>
          <p:cNvSpPr/>
          <p:nvPr/>
        </p:nvSpPr>
        <p:spPr>
          <a:xfrm>
            <a:off x="3124200" y="1905000"/>
            <a:ext cx="5562600" cy="3429000"/>
          </a:xfrm>
          <a:prstGeom prst="cloudCallou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3200" b="1" dirty="0" smtClean="0">
                <a:solidFill>
                  <a:schemeClr val="tx1"/>
                </a:solidFill>
              </a:rPr>
              <a:t>روز  جهانی </a:t>
            </a:r>
            <a:r>
              <a:rPr lang="fa-IR" sz="3200" b="1" dirty="0" smtClean="0">
                <a:solidFill>
                  <a:schemeClr val="tx1"/>
                </a:solidFill>
              </a:rPr>
              <a:t>سالمند </a:t>
            </a:r>
            <a:r>
              <a:rPr lang="fa-IR" sz="3200" b="1" dirty="0" smtClean="0">
                <a:solidFill>
                  <a:schemeClr val="tx1"/>
                </a:solidFill>
              </a:rPr>
              <a:t>:</a:t>
            </a:r>
          </a:p>
          <a:p>
            <a:pPr algn="ctr"/>
            <a:r>
              <a:rPr lang="fa-IR" sz="3200" b="1" dirty="0" smtClean="0">
                <a:solidFill>
                  <a:schemeClr val="tx1"/>
                </a:solidFill>
              </a:rPr>
              <a:t>تغذیه سالم و ورزش</a:t>
            </a:r>
            <a:endParaRPr lang="fa-IR" sz="3200" b="1" dirty="0" smtClean="0">
              <a:solidFill>
                <a:schemeClr val="tx1"/>
              </a:solidFill>
            </a:endParaRPr>
          </a:p>
        </p:txBody>
      </p:sp>
      <p:pic>
        <p:nvPicPr>
          <p:cNvPr id="16" name="Picture 15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228600" y="228600"/>
            <a:ext cx="1676400" cy="122872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Content Placeholder 3"/>
          <p:cNvPicPr>
            <a:picLocks noGrp="1" noChangeAspect="1"/>
          </p:cNvPicPr>
          <p:nvPr>
            <p:ph sz="quarter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07" b="35037"/>
          <a:stretch/>
        </p:blipFill>
        <p:spPr>
          <a:xfrm>
            <a:off x="457200" y="1905000"/>
            <a:ext cx="2761434" cy="4419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8831094" y="0"/>
            <a:ext cx="31290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a-IR" sz="36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Arial" pitchFamily="34" charset="0"/>
              </a:rPr>
              <a:t>.</a:t>
            </a:r>
            <a:endParaRPr kumimoji="0" lang="fa-I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un 20"/>
          <p:cNvSpPr/>
          <p:nvPr/>
        </p:nvSpPr>
        <p:spPr>
          <a:xfrm>
            <a:off x="1716024" y="0"/>
            <a:ext cx="4724400" cy="2209800"/>
          </a:xfrm>
          <a:prstGeom prst="su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تهیه و تدوین </a:t>
            </a:r>
            <a:r>
              <a:rPr lang="fa-IR" sz="2000" b="1" dirty="0" smtClean="0">
                <a:solidFill>
                  <a:schemeClr val="tx1"/>
                </a:solidFill>
              </a:rPr>
              <a:t>پیام و پوستر آموزشی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22" name="Picture 21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304800" y="228600"/>
            <a:ext cx="16764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Content Placeholder 7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0" b="30479"/>
          <a:stretch/>
        </p:blipFill>
        <p:spPr>
          <a:xfrm>
            <a:off x="4434840" y="2022764"/>
            <a:ext cx="3566160" cy="4495800"/>
          </a:xfrm>
        </p:spPr>
      </p:pic>
      <p:pic>
        <p:nvPicPr>
          <p:cNvPr id="10" name="Content Placeholder 9"/>
          <p:cNvPicPr>
            <a:picLocks noGrp="1" noChangeAspect="1"/>
          </p:cNvPicPr>
          <p:nvPr>
            <p:ph sz="quarter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 b="35665"/>
          <a:stretch/>
        </p:blipFill>
        <p:spPr>
          <a:xfrm>
            <a:off x="256032" y="2057399"/>
            <a:ext cx="3922776" cy="44611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Curved Down Ribbon 10"/>
          <p:cNvSpPr/>
          <p:nvPr/>
        </p:nvSpPr>
        <p:spPr>
          <a:xfrm>
            <a:off x="2362200" y="0"/>
            <a:ext cx="3352800" cy="1444752"/>
          </a:xfrm>
          <a:prstGeom prst="ellipseRibbon">
            <a:avLst>
              <a:gd name="adj1" fmla="val 21579"/>
              <a:gd name="adj2" fmla="val 50000"/>
              <a:gd name="adj3" fmla="val 12500"/>
            </a:avLst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400" b="1" dirty="0" smtClean="0">
                <a:solidFill>
                  <a:schemeClr val="tx1"/>
                </a:solidFill>
              </a:rPr>
              <a:t>آموزش بخش داخلی 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3" name="Flowchart: Alternate Process 12"/>
          <p:cNvSpPr/>
          <p:nvPr/>
        </p:nvSpPr>
        <p:spPr>
          <a:xfrm>
            <a:off x="4343400" y="2133600"/>
            <a:ext cx="3429000" cy="327660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b="1" dirty="0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304800" y="228600"/>
            <a:ext cx="1676400" cy="12287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26" name="Picture 2" descr="G:\مستندات آموزش فروردین 1401\فعالیت های تقویم سلامت فروردین 1401\عکس روز جهانی فشارخون\WhatsApp Image 2022-03-04 at 09.53.40(8) - Copy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67200" y="1371600"/>
            <a:ext cx="3810000" cy="5486400"/>
          </a:xfrm>
          <a:prstGeom prst="rect">
            <a:avLst/>
          </a:prstGeom>
          <a:noFill/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31" b="38999"/>
          <a:stretch/>
        </p:blipFill>
        <p:spPr>
          <a:xfrm>
            <a:off x="304800" y="1711840"/>
            <a:ext cx="3657600" cy="476516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048000" y="1143000"/>
            <a:ext cx="4041775" cy="639762"/>
          </a:xfrm>
        </p:spPr>
        <p:txBody>
          <a:bodyPr/>
          <a:lstStyle/>
          <a:p>
            <a:endParaRPr lang="en-US"/>
          </a:p>
        </p:txBody>
      </p:sp>
      <p:pic>
        <p:nvPicPr>
          <p:cNvPr id="8" name="Picture 7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304800" y="228600"/>
            <a:ext cx="16764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Left Brace 10"/>
          <p:cNvSpPr/>
          <p:nvPr/>
        </p:nvSpPr>
        <p:spPr>
          <a:xfrm>
            <a:off x="4191000" y="2438400"/>
            <a:ext cx="155448" cy="9144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Notched Right Arrow 12"/>
          <p:cNvSpPr/>
          <p:nvPr/>
        </p:nvSpPr>
        <p:spPr>
          <a:xfrm>
            <a:off x="2514600" y="-457200"/>
            <a:ext cx="4724400" cy="2362200"/>
          </a:xfrm>
          <a:prstGeom prst="notchedRight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توزیع پمفلت های </a:t>
            </a:r>
            <a:r>
              <a:rPr lang="fa-IR" sz="2000" b="1" dirty="0" smtClean="0">
                <a:solidFill>
                  <a:schemeClr val="tx1"/>
                </a:solidFill>
              </a:rPr>
              <a:t>آموزشی و کلاس آموزشی تغذیه سالم در سالمندن توسط کارشناس تغذیه </a:t>
            </a:r>
            <a:endParaRPr lang="en-US" sz="2000" b="1" dirty="0">
              <a:solidFill>
                <a:schemeClr val="tx1"/>
              </a:solidFill>
            </a:endParaRPr>
          </a:p>
        </p:txBody>
      </p:sp>
      <p:pic>
        <p:nvPicPr>
          <p:cNvPr id="16" name="Content Placeholder 15" descr="WhatsApp Image 2022-05-16 at 3.23.37 PM.jpeg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4114800" y="1371600"/>
            <a:ext cx="3809999" cy="5146676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quarter" idx="2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63" b="43441"/>
          <a:stretch/>
        </p:blipFill>
        <p:spPr>
          <a:xfrm>
            <a:off x="318655" y="1385455"/>
            <a:ext cx="3581400" cy="5146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sz="quarter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5" b="41589"/>
          <a:stretch/>
        </p:blipFill>
        <p:spPr>
          <a:xfrm>
            <a:off x="304800" y="457200"/>
            <a:ext cx="7620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822960"/>
          </a:xfrm>
        </p:spPr>
        <p:txBody>
          <a:bodyPr>
            <a:normAutofit fontScale="90000"/>
          </a:bodyPr>
          <a:lstStyle/>
          <a:p>
            <a:pPr algn="r"/>
            <a:r>
              <a:rPr lang="fa-IR" dirty="0" smtClean="0"/>
              <a:t>آموزش کارشناس تغذیه در کلینیک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Content Placeholder 10" descr="WhatsApp Image 2022-05-16 at 1.10.58 PM(2)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838200" y="1711324"/>
            <a:ext cx="7238999" cy="514667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WhatsApp Image 2022-05-16 at 1.10.58 PM(1).jpeg"/>
          <p:cNvPicPr>
            <a:picLocks noGrp="1" noChangeAspect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1066800" y="1711324"/>
            <a:ext cx="6781799" cy="4689475"/>
          </a:xfrm>
        </p:spPr>
      </p:pic>
      <p:sp>
        <p:nvSpPr>
          <p:cNvPr id="8" name="Plaque 7"/>
          <p:cNvSpPr/>
          <p:nvPr/>
        </p:nvSpPr>
        <p:spPr>
          <a:xfrm>
            <a:off x="2057400" y="0"/>
            <a:ext cx="6019800" cy="1295400"/>
          </a:xfrm>
          <a:prstGeom prst="plaqu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2800" dirty="0" smtClean="0"/>
              <a:t>تهیه و تدوین بروشور های آموزشی </a:t>
            </a:r>
            <a:endParaRPr lang="en-US" sz="2800" dirty="0"/>
          </a:p>
        </p:txBody>
      </p:sp>
      <p:pic>
        <p:nvPicPr>
          <p:cNvPr id="9" name="Picture 8"/>
          <p:cNvPicPr/>
          <p:nvPr/>
        </p:nvPicPr>
        <p:blipFill rotWithShape="1">
          <a:blip r:embed="rId3">
            <a:biLevel thresh="7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304800" y="228600"/>
            <a:ext cx="1676400" cy="12287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Cloud 7"/>
          <p:cNvSpPr/>
          <p:nvPr/>
        </p:nvSpPr>
        <p:spPr>
          <a:xfrm>
            <a:off x="2743200" y="0"/>
            <a:ext cx="5486400" cy="1600200"/>
          </a:xfrm>
          <a:prstGeom prst="clou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a-IR" sz="4000" dirty="0" smtClean="0"/>
              <a:t>آموزش گروهی</a:t>
            </a:r>
            <a:endParaRPr lang="en-US" sz="4000" dirty="0"/>
          </a:p>
        </p:txBody>
      </p:sp>
      <p:pic>
        <p:nvPicPr>
          <p:cNvPr id="9" name="Picture 8"/>
          <p:cNvPicPr/>
          <p:nvPr/>
        </p:nvPicPr>
        <p:blipFill rotWithShape="1">
          <a:blip r:embed="rId2">
            <a:biLevel thresh="7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4132" t="6053" r="49846" b="70070"/>
          <a:stretch/>
        </p:blipFill>
        <p:spPr bwMode="auto">
          <a:xfrm>
            <a:off x="228600" y="228601"/>
            <a:ext cx="1676400" cy="1066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Content Placeholder 4"/>
          <p:cNvPicPr>
            <a:picLocks noGrp="1" noChangeAspect="1"/>
          </p:cNvPicPr>
          <p:nvPr>
            <p:ph sz="quarter" idx="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18" b="30478"/>
          <a:stretch/>
        </p:blipFill>
        <p:spPr>
          <a:xfrm>
            <a:off x="4396484" y="1572491"/>
            <a:ext cx="3593592" cy="5063836"/>
          </a:xfrm>
        </p:spPr>
      </p:pic>
      <p:pic>
        <p:nvPicPr>
          <p:cNvPr id="12" name="Picture 2" descr="G:\مستندات آموزش فروردین 1401\فعالیت های تقویم سلامت فروردین 1401\عکس روز جهانی تالاسمی\IMG-20220508-WA00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884" y="1551709"/>
            <a:ext cx="4038600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326</TotalTime>
  <Words>119</Words>
  <Application>Microsoft Office PowerPoint</Application>
  <PresentationFormat>On-screen Show (4:3)</PresentationFormat>
  <Paragraphs>27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B Nazanin</vt:lpstr>
      <vt:lpstr>Calibri</vt:lpstr>
      <vt:lpstr>Tahoma</vt:lpstr>
      <vt:lpstr>Trebuchet MS</vt:lpstr>
      <vt:lpstr>Wingdings</vt:lpstr>
      <vt:lpstr>Wingdings 2</vt:lpstr>
      <vt:lpstr>Opulent</vt:lpstr>
      <vt:lpstr>نگ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آموزش کارشناس تغذیه در کلینیک</vt:lpstr>
      <vt:lpstr>PowerPoint Presentation</vt:lpstr>
      <vt:lpstr>PowerPoint Presentation</vt:lpstr>
      <vt:lpstr>PowerPoint Presentation</vt:lpstr>
      <vt:lpstr>بردهای آموزشی </vt:lpstr>
      <vt:lpstr>پیام های بهداشتی در بردهای آموزشی</vt:lpstr>
      <vt:lpstr>PowerPoint Presentation</vt:lpstr>
      <vt:lpstr>آموزش به بیماران</vt:lpstr>
      <vt:lpstr>آموزش به بیماران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taban</cp:lastModifiedBy>
  <cp:revision>60</cp:revision>
  <dcterms:created xsi:type="dcterms:W3CDTF">2006-08-16T00:00:00Z</dcterms:created>
  <dcterms:modified xsi:type="dcterms:W3CDTF">2022-10-30T01:52:48Z</dcterms:modified>
</cp:coreProperties>
</file>